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51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448228-CD70-4F07-B635-EB1E4B34D34D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66BEEA-48FB-407D-89E1-1964FAF4A4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797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448228-CD70-4F07-B635-EB1E4B34D34D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66BEEA-48FB-407D-89E1-1964FAF4A4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174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93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448228-CD70-4F07-B635-EB1E4B34D34D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66BEEA-48FB-407D-89E1-1964FAF4A4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027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448228-CD70-4F07-B635-EB1E4B34D34D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66BEEA-48FB-407D-89E1-1964FAF4A4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1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448228-CD70-4F07-B635-EB1E4B34D34D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66BEEA-48FB-407D-89E1-1964FAF4A4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669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448228-CD70-4F07-B635-EB1E4B34D34D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66BEEA-48FB-407D-89E1-1964FAF4A4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49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448228-CD70-4F07-B635-EB1E4B34D34D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66BEEA-48FB-407D-89E1-1964FAF4A4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53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448228-CD70-4F07-B635-EB1E4B34D34D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66BEEA-48FB-407D-89E1-1964FAF4A4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658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448228-CD70-4F07-B635-EB1E4B34D34D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66BEEA-48FB-407D-89E1-1964FAF4A4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129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59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859064" y="1782037"/>
            <a:ext cx="10464800" cy="3950142"/>
            <a:chOff x="3346450" y="3529013"/>
            <a:chExt cx="2973388" cy="1122363"/>
          </a:xfrm>
        </p:grpSpPr>
        <p:sp>
          <p:nvSpPr>
            <p:cNvPr id="3" name="Rectangle 188"/>
            <p:cNvSpPr>
              <a:spLocks noChangeArrowheads="1"/>
            </p:cNvSpPr>
            <p:nvPr/>
          </p:nvSpPr>
          <p:spPr bwMode="auto">
            <a:xfrm>
              <a:off x="4308475" y="3529013"/>
              <a:ext cx="1954213" cy="815975"/>
            </a:xfrm>
            <a:prstGeom prst="rect">
              <a:avLst/>
            </a:prstGeom>
            <a:solidFill>
              <a:srgbClr val="00B0F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" name="Rectangle 189"/>
            <p:cNvSpPr>
              <a:spLocks noChangeArrowheads="1"/>
            </p:cNvSpPr>
            <p:nvPr/>
          </p:nvSpPr>
          <p:spPr bwMode="auto">
            <a:xfrm>
              <a:off x="4308475" y="4327525"/>
              <a:ext cx="1954213" cy="165100"/>
            </a:xfrm>
            <a:prstGeom prst="rect">
              <a:avLst/>
            </a:prstGeom>
            <a:solidFill>
              <a:srgbClr val="3F434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" name="Freeform 190"/>
            <p:cNvSpPr>
              <a:spLocks/>
            </p:cNvSpPr>
            <p:nvPr/>
          </p:nvSpPr>
          <p:spPr bwMode="auto">
            <a:xfrm>
              <a:off x="4460875" y="4316413"/>
              <a:ext cx="336550" cy="334963"/>
            </a:xfrm>
            <a:custGeom>
              <a:avLst/>
              <a:gdLst>
                <a:gd name="T0" fmla="*/ 106 w 212"/>
                <a:gd name="T1" fmla="*/ 0 h 211"/>
                <a:gd name="T2" fmla="*/ 133 w 212"/>
                <a:gd name="T3" fmla="*/ 3 h 211"/>
                <a:gd name="T4" fmla="*/ 159 w 212"/>
                <a:gd name="T5" fmla="*/ 14 h 211"/>
                <a:gd name="T6" fmla="*/ 180 w 212"/>
                <a:gd name="T7" fmla="*/ 30 h 211"/>
                <a:gd name="T8" fmla="*/ 196 w 212"/>
                <a:gd name="T9" fmla="*/ 52 h 211"/>
                <a:gd name="T10" fmla="*/ 208 w 212"/>
                <a:gd name="T11" fmla="*/ 77 h 211"/>
                <a:gd name="T12" fmla="*/ 212 w 212"/>
                <a:gd name="T13" fmla="*/ 105 h 211"/>
                <a:gd name="T14" fmla="*/ 208 w 212"/>
                <a:gd name="T15" fmla="*/ 134 h 211"/>
                <a:gd name="T16" fmla="*/ 196 w 212"/>
                <a:gd name="T17" fmla="*/ 158 h 211"/>
                <a:gd name="T18" fmla="*/ 180 w 212"/>
                <a:gd name="T19" fmla="*/ 179 h 211"/>
                <a:gd name="T20" fmla="*/ 159 w 212"/>
                <a:gd name="T21" fmla="*/ 196 h 211"/>
                <a:gd name="T22" fmla="*/ 133 w 212"/>
                <a:gd name="T23" fmla="*/ 207 h 211"/>
                <a:gd name="T24" fmla="*/ 106 w 212"/>
                <a:gd name="T25" fmla="*/ 211 h 211"/>
                <a:gd name="T26" fmla="*/ 77 w 212"/>
                <a:gd name="T27" fmla="*/ 207 h 211"/>
                <a:gd name="T28" fmla="*/ 52 w 212"/>
                <a:gd name="T29" fmla="*/ 196 h 211"/>
                <a:gd name="T30" fmla="*/ 31 w 212"/>
                <a:gd name="T31" fmla="*/ 179 h 211"/>
                <a:gd name="T32" fmla="*/ 14 w 212"/>
                <a:gd name="T33" fmla="*/ 158 h 211"/>
                <a:gd name="T34" fmla="*/ 4 w 212"/>
                <a:gd name="T35" fmla="*/ 134 h 211"/>
                <a:gd name="T36" fmla="*/ 0 w 212"/>
                <a:gd name="T37" fmla="*/ 105 h 211"/>
                <a:gd name="T38" fmla="*/ 4 w 212"/>
                <a:gd name="T39" fmla="*/ 77 h 211"/>
                <a:gd name="T40" fmla="*/ 14 w 212"/>
                <a:gd name="T41" fmla="*/ 52 h 211"/>
                <a:gd name="T42" fmla="*/ 31 w 212"/>
                <a:gd name="T43" fmla="*/ 30 h 211"/>
                <a:gd name="T44" fmla="*/ 52 w 212"/>
                <a:gd name="T45" fmla="*/ 14 h 211"/>
                <a:gd name="T46" fmla="*/ 77 w 212"/>
                <a:gd name="T47" fmla="*/ 3 h 211"/>
                <a:gd name="T48" fmla="*/ 106 w 212"/>
                <a:gd name="T4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2" h="211">
                  <a:moveTo>
                    <a:pt x="106" y="0"/>
                  </a:moveTo>
                  <a:lnTo>
                    <a:pt x="133" y="3"/>
                  </a:lnTo>
                  <a:lnTo>
                    <a:pt x="159" y="14"/>
                  </a:lnTo>
                  <a:lnTo>
                    <a:pt x="180" y="30"/>
                  </a:lnTo>
                  <a:lnTo>
                    <a:pt x="196" y="52"/>
                  </a:lnTo>
                  <a:lnTo>
                    <a:pt x="208" y="77"/>
                  </a:lnTo>
                  <a:lnTo>
                    <a:pt x="212" y="105"/>
                  </a:lnTo>
                  <a:lnTo>
                    <a:pt x="208" y="134"/>
                  </a:lnTo>
                  <a:lnTo>
                    <a:pt x="196" y="158"/>
                  </a:lnTo>
                  <a:lnTo>
                    <a:pt x="180" y="179"/>
                  </a:lnTo>
                  <a:lnTo>
                    <a:pt x="159" y="196"/>
                  </a:lnTo>
                  <a:lnTo>
                    <a:pt x="133" y="207"/>
                  </a:lnTo>
                  <a:lnTo>
                    <a:pt x="106" y="211"/>
                  </a:lnTo>
                  <a:lnTo>
                    <a:pt x="77" y="207"/>
                  </a:lnTo>
                  <a:lnTo>
                    <a:pt x="52" y="196"/>
                  </a:lnTo>
                  <a:lnTo>
                    <a:pt x="31" y="179"/>
                  </a:lnTo>
                  <a:lnTo>
                    <a:pt x="14" y="158"/>
                  </a:lnTo>
                  <a:lnTo>
                    <a:pt x="4" y="134"/>
                  </a:lnTo>
                  <a:lnTo>
                    <a:pt x="0" y="105"/>
                  </a:lnTo>
                  <a:lnTo>
                    <a:pt x="4" y="77"/>
                  </a:lnTo>
                  <a:lnTo>
                    <a:pt x="14" y="52"/>
                  </a:lnTo>
                  <a:lnTo>
                    <a:pt x="31" y="30"/>
                  </a:lnTo>
                  <a:lnTo>
                    <a:pt x="52" y="14"/>
                  </a:lnTo>
                  <a:lnTo>
                    <a:pt x="77" y="3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3F434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" name="Freeform 191"/>
            <p:cNvSpPr>
              <a:spLocks/>
            </p:cNvSpPr>
            <p:nvPr/>
          </p:nvSpPr>
          <p:spPr bwMode="auto">
            <a:xfrm>
              <a:off x="4530725" y="4386263"/>
              <a:ext cx="193675" cy="193675"/>
            </a:xfrm>
            <a:custGeom>
              <a:avLst/>
              <a:gdLst>
                <a:gd name="T0" fmla="*/ 62 w 122"/>
                <a:gd name="T1" fmla="*/ 0 h 122"/>
                <a:gd name="T2" fmla="*/ 80 w 122"/>
                <a:gd name="T3" fmla="*/ 3 h 122"/>
                <a:gd name="T4" fmla="*/ 97 w 122"/>
                <a:gd name="T5" fmla="*/ 12 h 122"/>
                <a:gd name="T6" fmla="*/ 110 w 122"/>
                <a:gd name="T7" fmla="*/ 25 h 122"/>
                <a:gd name="T8" fmla="*/ 119 w 122"/>
                <a:gd name="T9" fmla="*/ 42 h 122"/>
                <a:gd name="T10" fmla="*/ 122 w 122"/>
                <a:gd name="T11" fmla="*/ 61 h 122"/>
                <a:gd name="T12" fmla="*/ 119 w 122"/>
                <a:gd name="T13" fmla="*/ 80 h 122"/>
                <a:gd name="T14" fmla="*/ 110 w 122"/>
                <a:gd name="T15" fmla="*/ 97 h 122"/>
                <a:gd name="T16" fmla="*/ 97 w 122"/>
                <a:gd name="T17" fmla="*/ 110 h 122"/>
                <a:gd name="T18" fmla="*/ 80 w 122"/>
                <a:gd name="T19" fmla="*/ 118 h 122"/>
                <a:gd name="T20" fmla="*/ 62 w 122"/>
                <a:gd name="T21" fmla="*/ 122 h 122"/>
                <a:gd name="T22" fmla="*/ 42 w 122"/>
                <a:gd name="T23" fmla="*/ 118 h 122"/>
                <a:gd name="T24" fmla="*/ 25 w 122"/>
                <a:gd name="T25" fmla="*/ 110 h 122"/>
                <a:gd name="T26" fmla="*/ 12 w 122"/>
                <a:gd name="T27" fmla="*/ 97 h 122"/>
                <a:gd name="T28" fmla="*/ 4 w 122"/>
                <a:gd name="T29" fmla="*/ 80 h 122"/>
                <a:gd name="T30" fmla="*/ 0 w 122"/>
                <a:gd name="T31" fmla="*/ 61 h 122"/>
                <a:gd name="T32" fmla="*/ 4 w 122"/>
                <a:gd name="T33" fmla="*/ 42 h 122"/>
                <a:gd name="T34" fmla="*/ 12 w 122"/>
                <a:gd name="T35" fmla="*/ 25 h 122"/>
                <a:gd name="T36" fmla="*/ 25 w 122"/>
                <a:gd name="T37" fmla="*/ 12 h 122"/>
                <a:gd name="T38" fmla="*/ 42 w 122"/>
                <a:gd name="T39" fmla="*/ 3 h 122"/>
                <a:gd name="T40" fmla="*/ 62 w 122"/>
                <a:gd name="T4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22">
                  <a:moveTo>
                    <a:pt x="62" y="0"/>
                  </a:moveTo>
                  <a:lnTo>
                    <a:pt x="80" y="3"/>
                  </a:lnTo>
                  <a:lnTo>
                    <a:pt x="97" y="12"/>
                  </a:lnTo>
                  <a:lnTo>
                    <a:pt x="110" y="25"/>
                  </a:lnTo>
                  <a:lnTo>
                    <a:pt x="119" y="42"/>
                  </a:lnTo>
                  <a:lnTo>
                    <a:pt x="122" y="61"/>
                  </a:lnTo>
                  <a:lnTo>
                    <a:pt x="119" y="80"/>
                  </a:lnTo>
                  <a:lnTo>
                    <a:pt x="110" y="97"/>
                  </a:lnTo>
                  <a:lnTo>
                    <a:pt x="97" y="110"/>
                  </a:lnTo>
                  <a:lnTo>
                    <a:pt x="80" y="118"/>
                  </a:lnTo>
                  <a:lnTo>
                    <a:pt x="62" y="122"/>
                  </a:lnTo>
                  <a:lnTo>
                    <a:pt x="42" y="118"/>
                  </a:lnTo>
                  <a:lnTo>
                    <a:pt x="25" y="110"/>
                  </a:lnTo>
                  <a:lnTo>
                    <a:pt x="12" y="97"/>
                  </a:lnTo>
                  <a:lnTo>
                    <a:pt x="4" y="80"/>
                  </a:lnTo>
                  <a:lnTo>
                    <a:pt x="0" y="61"/>
                  </a:lnTo>
                  <a:lnTo>
                    <a:pt x="4" y="42"/>
                  </a:lnTo>
                  <a:lnTo>
                    <a:pt x="12" y="25"/>
                  </a:lnTo>
                  <a:lnTo>
                    <a:pt x="25" y="12"/>
                  </a:lnTo>
                  <a:lnTo>
                    <a:pt x="42" y="3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ADADA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192"/>
            <p:cNvSpPr>
              <a:spLocks/>
            </p:cNvSpPr>
            <p:nvPr/>
          </p:nvSpPr>
          <p:spPr bwMode="auto">
            <a:xfrm>
              <a:off x="5807075" y="4316413"/>
              <a:ext cx="334963" cy="334963"/>
            </a:xfrm>
            <a:custGeom>
              <a:avLst/>
              <a:gdLst>
                <a:gd name="T0" fmla="*/ 105 w 211"/>
                <a:gd name="T1" fmla="*/ 0 h 211"/>
                <a:gd name="T2" fmla="*/ 134 w 211"/>
                <a:gd name="T3" fmla="*/ 3 h 211"/>
                <a:gd name="T4" fmla="*/ 158 w 211"/>
                <a:gd name="T5" fmla="*/ 14 h 211"/>
                <a:gd name="T6" fmla="*/ 179 w 211"/>
                <a:gd name="T7" fmla="*/ 30 h 211"/>
                <a:gd name="T8" fmla="*/ 196 w 211"/>
                <a:gd name="T9" fmla="*/ 52 h 211"/>
                <a:gd name="T10" fmla="*/ 207 w 211"/>
                <a:gd name="T11" fmla="*/ 77 h 211"/>
                <a:gd name="T12" fmla="*/ 211 w 211"/>
                <a:gd name="T13" fmla="*/ 105 h 211"/>
                <a:gd name="T14" fmla="*/ 207 w 211"/>
                <a:gd name="T15" fmla="*/ 134 h 211"/>
                <a:gd name="T16" fmla="*/ 196 w 211"/>
                <a:gd name="T17" fmla="*/ 158 h 211"/>
                <a:gd name="T18" fmla="*/ 179 w 211"/>
                <a:gd name="T19" fmla="*/ 179 h 211"/>
                <a:gd name="T20" fmla="*/ 158 w 211"/>
                <a:gd name="T21" fmla="*/ 196 h 211"/>
                <a:gd name="T22" fmla="*/ 134 w 211"/>
                <a:gd name="T23" fmla="*/ 207 h 211"/>
                <a:gd name="T24" fmla="*/ 105 w 211"/>
                <a:gd name="T25" fmla="*/ 211 h 211"/>
                <a:gd name="T26" fmla="*/ 77 w 211"/>
                <a:gd name="T27" fmla="*/ 207 h 211"/>
                <a:gd name="T28" fmla="*/ 52 w 211"/>
                <a:gd name="T29" fmla="*/ 196 h 211"/>
                <a:gd name="T30" fmla="*/ 30 w 211"/>
                <a:gd name="T31" fmla="*/ 179 h 211"/>
                <a:gd name="T32" fmla="*/ 14 w 211"/>
                <a:gd name="T33" fmla="*/ 158 h 211"/>
                <a:gd name="T34" fmla="*/ 4 w 211"/>
                <a:gd name="T35" fmla="*/ 134 h 211"/>
                <a:gd name="T36" fmla="*/ 0 w 211"/>
                <a:gd name="T37" fmla="*/ 105 h 211"/>
                <a:gd name="T38" fmla="*/ 4 w 211"/>
                <a:gd name="T39" fmla="*/ 77 h 211"/>
                <a:gd name="T40" fmla="*/ 14 w 211"/>
                <a:gd name="T41" fmla="*/ 52 h 211"/>
                <a:gd name="T42" fmla="*/ 30 w 211"/>
                <a:gd name="T43" fmla="*/ 30 h 211"/>
                <a:gd name="T44" fmla="*/ 52 w 211"/>
                <a:gd name="T45" fmla="*/ 14 h 211"/>
                <a:gd name="T46" fmla="*/ 77 w 211"/>
                <a:gd name="T47" fmla="*/ 3 h 211"/>
                <a:gd name="T48" fmla="*/ 105 w 211"/>
                <a:gd name="T4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1" h="211">
                  <a:moveTo>
                    <a:pt x="105" y="0"/>
                  </a:moveTo>
                  <a:lnTo>
                    <a:pt x="134" y="3"/>
                  </a:lnTo>
                  <a:lnTo>
                    <a:pt x="158" y="14"/>
                  </a:lnTo>
                  <a:lnTo>
                    <a:pt x="179" y="30"/>
                  </a:lnTo>
                  <a:lnTo>
                    <a:pt x="196" y="52"/>
                  </a:lnTo>
                  <a:lnTo>
                    <a:pt x="207" y="77"/>
                  </a:lnTo>
                  <a:lnTo>
                    <a:pt x="211" y="105"/>
                  </a:lnTo>
                  <a:lnTo>
                    <a:pt x="207" y="134"/>
                  </a:lnTo>
                  <a:lnTo>
                    <a:pt x="196" y="158"/>
                  </a:lnTo>
                  <a:lnTo>
                    <a:pt x="179" y="179"/>
                  </a:lnTo>
                  <a:lnTo>
                    <a:pt x="158" y="196"/>
                  </a:lnTo>
                  <a:lnTo>
                    <a:pt x="134" y="207"/>
                  </a:lnTo>
                  <a:lnTo>
                    <a:pt x="105" y="211"/>
                  </a:lnTo>
                  <a:lnTo>
                    <a:pt x="77" y="207"/>
                  </a:lnTo>
                  <a:lnTo>
                    <a:pt x="52" y="196"/>
                  </a:lnTo>
                  <a:lnTo>
                    <a:pt x="30" y="179"/>
                  </a:lnTo>
                  <a:lnTo>
                    <a:pt x="14" y="158"/>
                  </a:lnTo>
                  <a:lnTo>
                    <a:pt x="4" y="134"/>
                  </a:lnTo>
                  <a:lnTo>
                    <a:pt x="0" y="105"/>
                  </a:lnTo>
                  <a:lnTo>
                    <a:pt x="4" y="77"/>
                  </a:lnTo>
                  <a:lnTo>
                    <a:pt x="14" y="52"/>
                  </a:lnTo>
                  <a:lnTo>
                    <a:pt x="30" y="30"/>
                  </a:lnTo>
                  <a:lnTo>
                    <a:pt x="52" y="14"/>
                  </a:lnTo>
                  <a:lnTo>
                    <a:pt x="77" y="3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3F434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193"/>
            <p:cNvSpPr>
              <a:spLocks/>
            </p:cNvSpPr>
            <p:nvPr/>
          </p:nvSpPr>
          <p:spPr bwMode="auto">
            <a:xfrm>
              <a:off x="5878513" y="4386263"/>
              <a:ext cx="192088" cy="193675"/>
            </a:xfrm>
            <a:custGeom>
              <a:avLst/>
              <a:gdLst>
                <a:gd name="T0" fmla="*/ 60 w 121"/>
                <a:gd name="T1" fmla="*/ 0 h 122"/>
                <a:gd name="T2" fmla="*/ 79 w 121"/>
                <a:gd name="T3" fmla="*/ 3 h 122"/>
                <a:gd name="T4" fmla="*/ 96 w 121"/>
                <a:gd name="T5" fmla="*/ 12 h 122"/>
                <a:gd name="T6" fmla="*/ 110 w 121"/>
                <a:gd name="T7" fmla="*/ 25 h 122"/>
                <a:gd name="T8" fmla="*/ 119 w 121"/>
                <a:gd name="T9" fmla="*/ 42 h 122"/>
                <a:gd name="T10" fmla="*/ 121 w 121"/>
                <a:gd name="T11" fmla="*/ 61 h 122"/>
                <a:gd name="T12" fmla="*/ 119 w 121"/>
                <a:gd name="T13" fmla="*/ 80 h 122"/>
                <a:gd name="T14" fmla="*/ 110 w 121"/>
                <a:gd name="T15" fmla="*/ 97 h 122"/>
                <a:gd name="T16" fmla="*/ 96 w 121"/>
                <a:gd name="T17" fmla="*/ 110 h 122"/>
                <a:gd name="T18" fmla="*/ 79 w 121"/>
                <a:gd name="T19" fmla="*/ 118 h 122"/>
                <a:gd name="T20" fmla="*/ 60 w 121"/>
                <a:gd name="T21" fmla="*/ 122 h 122"/>
                <a:gd name="T22" fmla="*/ 41 w 121"/>
                <a:gd name="T23" fmla="*/ 118 h 122"/>
                <a:gd name="T24" fmla="*/ 24 w 121"/>
                <a:gd name="T25" fmla="*/ 110 h 122"/>
                <a:gd name="T26" fmla="*/ 11 w 121"/>
                <a:gd name="T27" fmla="*/ 97 h 122"/>
                <a:gd name="T28" fmla="*/ 2 w 121"/>
                <a:gd name="T29" fmla="*/ 80 h 122"/>
                <a:gd name="T30" fmla="*/ 0 w 121"/>
                <a:gd name="T31" fmla="*/ 61 h 122"/>
                <a:gd name="T32" fmla="*/ 2 w 121"/>
                <a:gd name="T33" fmla="*/ 42 h 122"/>
                <a:gd name="T34" fmla="*/ 11 w 121"/>
                <a:gd name="T35" fmla="*/ 25 h 122"/>
                <a:gd name="T36" fmla="*/ 24 w 121"/>
                <a:gd name="T37" fmla="*/ 12 h 122"/>
                <a:gd name="T38" fmla="*/ 41 w 121"/>
                <a:gd name="T39" fmla="*/ 3 h 122"/>
                <a:gd name="T40" fmla="*/ 60 w 121"/>
                <a:gd name="T4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1" h="122">
                  <a:moveTo>
                    <a:pt x="60" y="0"/>
                  </a:moveTo>
                  <a:lnTo>
                    <a:pt x="79" y="3"/>
                  </a:lnTo>
                  <a:lnTo>
                    <a:pt x="96" y="12"/>
                  </a:lnTo>
                  <a:lnTo>
                    <a:pt x="110" y="25"/>
                  </a:lnTo>
                  <a:lnTo>
                    <a:pt x="119" y="42"/>
                  </a:lnTo>
                  <a:lnTo>
                    <a:pt x="121" y="61"/>
                  </a:lnTo>
                  <a:lnTo>
                    <a:pt x="119" y="80"/>
                  </a:lnTo>
                  <a:lnTo>
                    <a:pt x="110" y="97"/>
                  </a:lnTo>
                  <a:lnTo>
                    <a:pt x="96" y="110"/>
                  </a:lnTo>
                  <a:lnTo>
                    <a:pt x="79" y="118"/>
                  </a:lnTo>
                  <a:lnTo>
                    <a:pt x="60" y="122"/>
                  </a:lnTo>
                  <a:lnTo>
                    <a:pt x="41" y="118"/>
                  </a:lnTo>
                  <a:lnTo>
                    <a:pt x="24" y="110"/>
                  </a:lnTo>
                  <a:lnTo>
                    <a:pt x="11" y="97"/>
                  </a:lnTo>
                  <a:lnTo>
                    <a:pt x="2" y="80"/>
                  </a:lnTo>
                  <a:lnTo>
                    <a:pt x="0" y="61"/>
                  </a:lnTo>
                  <a:lnTo>
                    <a:pt x="2" y="42"/>
                  </a:lnTo>
                  <a:lnTo>
                    <a:pt x="11" y="25"/>
                  </a:lnTo>
                  <a:lnTo>
                    <a:pt x="24" y="12"/>
                  </a:lnTo>
                  <a:lnTo>
                    <a:pt x="41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ADADA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Rectangle 194"/>
            <p:cNvSpPr>
              <a:spLocks noChangeArrowheads="1"/>
            </p:cNvSpPr>
            <p:nvPr/>
          </p:nvSpPr>
          <p:spPr bwMode="auto">
            <a:xfrm>
              <a:off x="6253163" y="4370388"/>
              <a:ext cx="66675" cy="73025"/>
            </a:xfrm>
            <a:prstGeom prst="rect">
              <a:avLst/>
            </a:prstGeom>
            <a:solidFill>
              <a:srgbClr val="3F434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Rectangle 195"/>
            <p:cNvSpPr>
              <a:spLocks noChangeArrowheads="1"/>
            </p:cNvSpPr>
            <p:nvPr/>
          </p:nvSpPr>
          <p:spPr bwMode="auto">
            <a:xfrm>
              <a:off x="6262688" y="4160838"/>
              <a:ext cx="39688" cy="80963"/>
            </a:xfrm>
            <a:prstGeom prst="rect">
              <a:avLst/>
            </a:prstGeom>
            <a:solidFill>
              <a:srgbClr val="ED322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196"/>
            <p:cNvSpPr>
              <a:spLocks noChangeArrowheads="1"/>
            </p:cNvSpPr>
            <p:nvPr/>
          </p:nvSpPr>
          <p:spPr bwMode="auto">
            <a:xfrm>
              <a:off x="4246563" y="4294188"/>
              <a:ext cx="61913" cy="63500"/>
            </a:xfrm>
            <a:prstGeom prst="rect">
              <a:avLst/>
            </a:prstGeom>
            <a:solidFill>
              <a:srgbClr val="3F434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97"/>
            <p:cNvSpPr>
              <a:spLocks/>
            </p:cNvSpPr>
            <p:nvPr/>
          </p:nvSpPr>
          <p:spPr bwMode="auto">
            <a:xfrm>
              <a:off x="3387725" y="3529013"/>
              <a:ext cx="858838" cy="963613"/>
            </a:xfrm>
            <a:custGeom>
              <a:avLst/>
              <a:gdLst>
                <a:gd name="T0" fmla="*/ 341 w 541"/>
                <a:gd name="T1" fmla="*/ 0 h 607"/>
                <a:gd name="T2" fmla="*/ 541 w 541"/>
                <a:gd name="T3" fmla="*/ 0 h 607"/>
                <a:gd name="T4" fmla="*/ 541 w 541"/>
                <a:gd name="T5" fmla="*/ 607 h 607"/>
                <a:gd name="T6" fmla="*/ 0 w 541"/>
                <a:gd name="T7" fmla="*/ 607 h 607"/>
                <a:gd name="T8" fmla="*/ 0 w 541"/>
                <a:gd name="T9" fmla="*/ 348 h 607"/>
                <a:gd name="T10" fmla="*/ 176 w 541"/>
                <a:gd name="T11" fmla="*/ 242 h 607"/>
                <a:gd name="T12" fmla="*/ 176 w 541"/>
                <a:gd name="T13" fmla="*/ 107 h 607"/>
                <a:gd name="T14" fmla="*/ 341 w 541"/>
                <a:gd name="T15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1" h="607">
                  <a:moveTo>
                    <a:pt x="341" y="0"/>
                  </a:moveTo>
                  <a:lnTo>
                    <a:pt x="541" y="0"/>
                  </a:lnTo>
                  <a:lnTo>
                    <a:pt x="541" y="607"/>
                  </a:lnTo>
                  <a:lnTo>
                    <a:pt x="0" y="607"/>
                  </a:lnTo>
                  <a:lnTo>
                    <a:pt x="0" y="348"/>
                  </a:lnTo>
                  <a:lnTo>
                    <a:pt x="176" y="242"/>
                  </a:lnTo>
                  <a:lnTo>
                    <a:pt x="176" y="107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Rectangle 198"/>
            <p:cNvSpPr>
              <a:spLocks noChangeArrowheads="1"/>
            </p:cNvSpPr>
            <p:nvPr/>
          </p:nvSpPr>
          <p:spPr bwMode="auto">
            <a:xfrm>
              <a:off x="3667125" y="3746500"/>
              <a:ext cx="190500" cy="179388"/>
            </a:xfrm>
            <a:prstGeom prst="rect">
              <a:avLst/>
            </a:prstGeom>
            <a:solidFill>
              <a:srgbClr val="D2EDF3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Rectangle 199"/>
            <p:cNvSpPr>
              <a:spLocks noChangeArrowheads="1"/>
            </p:cNvSpPr>
            <p:nvPr/>
          </p:nvSpPr>
          <p:spPr bwMode="auto">
            <a:xfrm>
              <a:off x="3589338" y="3663950"/>
              <a:ext cx="268288" cy="82550"/>
            </a:xfrm>
            <a:prstGeom prst="rect">
              <a:avLst/>
            </a:prstGeom>
            <a:solidFill>
              <a:srgbClr val="2A5DB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Rectangle 200"/>
            <p:cNvSpPr>
              <a:spLocks noChangeArrowheads="1"/>
            </p:cNvSpPr>
            <p:nvPr/>
          </p:nvSpPr>
          <p:spPr bwMode="auto">
            <a:xfrm>
              <a:off x="3346450" y="4137025"/>
              <a:ext cx="41275" cy="730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201"/>
            <p:cNvSpPr>
              <a:spLocks/>
            </p:cNvSpPr>
            <p:nvPr/>
          </p:nvSpPr>
          <p:spPr bwMode="auto">
            <a:xfrm>
              <a:off x="3448050" y="4316413"/>
              <a:ext cx="336550" cy="334963"/>
            </a:xfrm>
            <a:custGeom>
              <a:avLst/>
              <a:gdLst>
                <a:gd name="T0" fmla="*/ 106 w 212"/>
                <a:gd name="T1" fmla="*/ 0 h 211"/>
                <a:gd name="T2" fmla="*/ 134 w 212"/>
                <a:gd name="T3" fmla="*/ 3 h 211"/>
                <a:gd name="T4" fmla="*/ 160 w 212"/>
                <a:gd name="T5" fmla="*/ 14 h 211"/>
                <a:gd name="T6" fmla="*/ 181 w 212"/>
                <a:gd name="T7" fmla="*/ 30 h 211"/>
                <a:gd name="T8" fmla="*/ 198 w 212"/>
                <a:gd name="T9" fmla="*/ 52 h 211"/>
                <a:gd name="T10" fmla="*/ 208 w 212"/>
                <a:gd name="T11" fmla="*/ 77 h 211"/>
                <a:gd name="T12" fmla="*/ 212 w 212"/>
                <a:gd name="T13" fmla="*/ 105 h 211"/>
                <a:gd name="T14" fmla="*/ 208 w 212"/>
                <a:gd name="T15" fmla="*/ 134 h 211"/>
                <a:gd name="T16" fmla="*/ 198 w 212"/>
                <a:gd name="T17" fmla="*/ 158 h 211"/>
                <a:gd name="T18" fmla="*/ 181 w 212"/>
                <a:gd name="T19" fmla="*/ 179 h 211"/>
                <a:gd name="T20" fmla="*/ 160 w 212"/>
                <a:gd name="T21" fmla="*/ 196 h 211"/>
                <a:gd name="T22" fmla="*/ 134 w 212"/>
                <a:gd name="T23" fmla="*/ 207 h 211"/>
                <a:gd name="T24" fmla="*/ 106 w 212"/>
                <a:gd name="T25" fmla="*/ 211 h 211"/>
                <a:gd name="T26" fmla="*/ 79 w 212"/>
                <a:gd name="T27" fmla="*/ 207 h 211"/>
                <a:gd name="T28" fmla="*/ 53 w 212"/>
                <a:gd name="T29" fmla="*/ 196 h 211"/>
                <a:gd name="T30" fmla="*/ 32 w 212"/>
                <a:gd name="T31" fmla="*/ 179 h 211"/>
                <a:gd name="T32" fmla="*/ 15 w 212"/>
                <a:gd name="T33" fmla="*/ 158 h 211"/>
                <a:gd name="T34" fmla="*/ 4 w 212"/>
                <a:gd name="T35" fmla="*/ 134 h 211"/>
                <a:gd name="T36" fmla="*/ 0 w 212"/>
                <a:gd name="T37" fmla="*/ 105 h 211"/>
                <a:gd name="T38" fmla="*/ 4 w 212"/>
                <a:gd name="T39" fmla="*/ 77 h 211"/>
                <a:gd name="T40" fmla="*/ 15 w 212"/>
                <a:gd name="T41" fmla="*/ 52 h 211"/>
                <a:gd name="T42" fmla="*/ 32 w 212"/>
                <a:gd name="T43" fmla="*/ 30 h 211"/>
                <a:gd name="T44" fmla="*/ 53 w 212"/>
                <a:gd name="T45" fmla="*/ 14 h 211"/>
                <a:gd name="T46" fmla="*/ 79 w 212"/>
                <a:gd name="T47" fmla="*/ 3 h 211"/>
                <a:gd name="T48" fmla="*/ 106 w 212"/>
                <a:gd name="T4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2" h="211">
                  <a:moveTo>
                    <a:pt x="106" y="0"/>
                  </a:moveTo>
                  <a:lnTo>
                    <a:pt x="134" y="3"/>
                  </a:lnTo>
                  <a:lnTo>
                    <a:pt x="160" y="14"/>
                  </a:lnTo>
                  <a:lnTo>
                    <a:pt x="181" y="30"/>
                  </a:lnTo>
                  <a:lnTo>
                    <a:pt x="198" y="52"/>
                  </a:lnTo>
                  <a:lnTo>
                    <a:pt x="208" y="77"/>
                  </a:lnTo>
                  <a:lnTo>
                    <a:pt x="212" y="105"/>
                  </a:lnTo>
                  <a:lnTo>
                    <a:pt x="208" y="134"/>
                  </a:lnTo>
                  <a:lnTo>
                    <a:pt x="198" y="158"/>
                  </a:lnTo>
                  <a:lnTo>
                    <a:pt x="181" y="179"/>
                  </a:lnTo>
                  <a:lnTo>
                    <a:pt x="160" y="196"/>
                  </a:lnTo>
                  <a:lnTo>
                    <a:pt x="134" y="207"/>
                  </a:lnTo>
                  <a:lnTo>
                    <a:pt x="106" y="211"/>
                  </a:lnTo>
                  <a:lnTo>
                    <a:pt x="79" y="207"/>
                  </a:lnTo>
                  <a:lnTo>
                    <a:pt x="53" y="196"/>
                  </a:lnTo>
                  <a:lnTo>
                    <a:pt x="32" y="179"/>
                  </a:lnTo>
                  <a:lnTo>
                    <a:pt x="15" y="158"/>
                  </a:lnTo>
                  <a:lnTo>
                    <a:pt x="4" y="134"/>
                  </a:lnTo>
                  <a:lnTo>
                    <a:pt x="0" y="105"/>
                  </a:lnTo>
                  <a:lnTo>
                    <a:pt x="4" y="77"/>
                  </a:lnTo>
                  <a:lnTo>
                    <a:pt x="15" y="52"/>
                  </a:lnTo>
                  <a:lnTo>
                    <a:pt x="32" y="30"/>
                  </a:lnTo>
                  <a:lnTo>
                    <a:pt x="53" y="14"/>
                  </a:lnTo>
                  <a:lnTo>
                    <a:pt x="79" y="3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3F434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202"/>
            <p:cNvSpPr>
              <a:spLocks/>
            </p:cNvSpPr>
            <p:nvPr/>
          </p:nvSpPr>
          <p:spPr bwMode="auto">
            <a:xfrm>
              <a:off x="3521075" y="4386263"/>
              <a:ext cx="193675" cy="193675"/>
            </a:xfrm>
            <a:custGeom>
              <a:avLst/>
              <a:gdLst>
                <a:gd name="T0" fmla="*/ 60 w 122"/>
                <a:gd name="T1" fmla="*/ 0 h 122"/>
                <a:gd name="T2" fmla="*/ 80 w 122"/>
                <a:gd name="T3" fmla="*/ 3 h 122"/>
                <a:gd name="T4" fmla="*/ 96 w 122"/>
                <a:gd name="T5" fmla="*/ 12 h 122"/>
                <a:gd name="T6" fmla="*/ 110 w 122"/>
                <a:gd name="T7" fmla="*/ 25 h 122"/>
                <a:gd name="T8" fmla="*/ 118 w 122"/>
                <a:gd name="T9" fmla="*/ 42 h 122"/>
                <a:gd name="T10" fmla="*/ 122 w 122"/>
                <a:gd name="T11" fmla="*/ 61 h 122"/>
                <a:gd name="T12" fmla="*/ 118 w 122"/>
                <a:gd name="T13" fmla="*/ 80 h 122"/>
                <a:gd name="T14" fmla="*/ 110 w 122"/>
                <a:gd name="T15" fmla="*/ 97 h 122"/>
                <a:gd name="T16" fmla="*/ 96 w 122"/>
                <a:gd name="T17" fmla="*/ 110 h 122"/>
                <a:gd name="T18" fmla="*/ 80 w 122"/>
                <a:gd name="T19" fmla="*/ 118 h 122"/>
                <a:gd name="T20" fmla="*/ 60 w 122"/>
                <a:gd name="T21" fmla="*/ 122 h 122"/>
                <a:gd name="T22" fmla="*/ 41 w 122"/>
                <a:gd name="T23" fmla="*/ 118 h 122"/>
                <a:gd name="T24" fmla="*/ 25 w 122"/>
                <a:gd name="T25" fmla="*/ 110 h 122"/>
                <a:gd name="T26" fmla="*/ 11 w 122"/>
                <a:gd name="T27" fmla="*/ 97 h 122"/>
                <a:gd name="T28" fmla="*/ 3 w 122"/>
                <a:gd name="T29" fmla="*/ 80 h 122"/>
                <a:gd name="T30" fmla="*/ 0 w 122"/>
                <a:gd name="T31" fmla="*/ 61 h 122"/>
                <a:gd name="T32" fmla="*/ 3 w 122"/>
                <a:gd name="T33" fmla="*/ 42 h 122"/>
                <a:gd name="T34" fmla="*/ 11 w 122"/>
                <a:gd name="T35" fmla="*/ 25 h 122"/>
                <a:gd name="T36" fmla="*/ 25 w 122"/>
                <a:gd name="T37" fmla="*/ 12 h 122"/>
                <a:gd name="T38" fmla="*/ 41 w 122"/>
                <a:gd name="T39" fmla="*/ 3 h 122"/>
                <a:gd name="T40" fmla="*/ 60 w 122"/>
                <a:gd name="T4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22">
                  <a:moveTo>
                    <a:pt x="60" y="0"/>
                  </a:moveTo>
                  <a:lnTo>
                    <a:pt x="80" y="3"/>
                  </a:lnTo>
                  <a:lnTo>
                    <a:pt x="96" y="12"/>
                  </a:lnTo>
                  <a:lnTo>
                    <a:pt x="110" y="25"/>
                  </a:lnTo>
                  <a:lnTo>
                    <a:pt x="118" y="42"/>
                  </a:lnTo>
                  <a:lnTo>
                    <a:pt x="122" y="61"/>
                  </a:lnTo>
                  <a:lnTo>
                    <a:pt x="118" y="80"/>
                  </a:lnTo>
                  <a:lnTo>
                    <a:pt x="110" y="97"/>
                  </a:lnTo>
                  <a:lnTo>
                    <a:pt x="96" y="110"/>
                  </a:lnTo>
                  <a:lnTo>
                    <a:pt x="80" y="118"/>
                  </a:lnTo>
                  <a:lnTo>
                    <a:pt x="60" y="122"/>
                  </a:lnTo>
                  <a:lnTo>
                    <a:pt x="41" y="118"/>
                  </a:lnTo>
                  <a:lnTo>
                    <a:pt x="25" y="110"/>
                  </a:lnTo>
                  <a:lnTo>
                    <a:pt x="11" y="97"/>
                  </a:lnTo>
                  <a:lnTo>
                    <a:pt x="3" y="80"/>
                  </a:lnTo>
                  <a:lnTo>
                    <a:pt x="0" y="61"/>
                  </a:lnTo>
                  <a:lnTo>
                    <a:pt x="3" y="42"/>
                  </a:lnTo>
                  <a:lnTo>
                    <a:pt x="11" y="25"/>
                  </a:lnTo>
                  <a:lnTo>
                    <a:pt x="25" y="12"/>
                  </a:lnTo>
                  <a:lnTo>
                    <a:pt x="41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ADADA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203"/>
            <p:cNvSpPr>
              <a:spLocks/>
            </p:cNvSpPr>
            <p:nvPr/>
          </p:nvSpPr>
          <p:spPr bwMode="auto">
            <a:xfrm>
              <a:off x="3910013" y="4316413"/>
              <a:ext cx="336550" cy="334963"/>
            </a:xfrm>
            <a:custGeom>
              <a:avLst/>
              <a:gdLst>
                <a:gd name="T0" fmla="*/ 106 w 212"/>
                <a:gd name="T1" fmla="*/ 0 h 211"/>
                <a:gd name="T2" fmla="*/ 135 w 212"/>
                <a:gd name="T3" fmla="*/ 3 h 211"/>
                <a:gd name="T4" fmla="*/ 160 w 212"/>
                <a:gd name="T5" fmla="*/ 14 h 211"/>
                <a:gd name="T6" fmla="*/ 180 w 212"/>
                <a:gd name="T7" fmla="*/ 30 h 211"/>
                <a:gd name="T8" fmla="*/ 198 w 212"/>
                <a:gd name="T9" fmla="*/ 52 h 211"/>
                <a:gd name="T10" fmla="*/ 208 w 212"/>
                <a:gd name="T11" fmla="*/ 77 h 211"/>
                <a:gd name="T12" fmla="*/ 212 w 212"/>
                <a:gd name="T13" fmla="*/ 105 h 211"/>
                <a:gd name="T14" fmla="*/ 208 w 212"/>
                <a:gd name="T15" fmla="*/ 134 h 211"/>
                <a:gd name="T16" fmla="*/ 198 w 212"/>
                <a:gd name="T17" fmla="*/ 158 h 211"/>
                <a:gd name="T18" fmla="*/ 180 w 212"/>
                <a:gd name="T19" fmla="*/ 179 h 211"/>
                <a:gd name="T20" fmla="*/ 160 w 212"/>
                <a:gd name="T21" fmla="*/ 196 h 211"/>
                <a:gd name="T22" fmla="*/ 135 w 212"/>
                <a:gd name="T23" fmla="*/ 207 h 211"/>
                <a:gd name="T24" fmla="*/ 106 w 212"/>
                <a:gd name="T25" fmla="*/ 211 h 211"/>
                <a:gd name="T26" fmla="*/ 78 w 212"/>
                <a:gd name="T27" fmla="*/ 207 h 211"/>
                <a:gd name="T28" fmla="*/ 52 w 212"/>
                <a:gd name="T29" fmla="*/ 196 h 211"/>
                <a:gd name="T30" fmla="*/ 31 w 212"/>
                <a:gd name="T31" fmla="*/ 179 h 211"/>
                <a:gd name="T32" fmla="*/ 14 w 212"/>
                <a:gd name="T33" fmla="*/ 158 h 211"/>
                <a:gd name="T34" fmla="*/ 4 w 212"/>
                <a:gd name="T35" fmla="*/ 134 h 211"/>
                <a:gd name="T36" fmla="*/ 0 w 212"/>
                <a:gd name="T37" fmla="*/ 105 h 211"/>
                <a:gd name="T38" fmla="*/ 4 w 212"/>
                <a:gd name="T39" fmla="*/ 77 h 211"/>
                <a:gd name="T40" fmla="*/ 14 w 212"/>
                <a:gd name="T41" fmla="*/ 52 h 211"/>
                <a:gd name="T42" fmla="*/ 31 w 212"/>
                <a:gd name="T43" fmla="*/ 30 h 211"/>
                <a:gd name="T44" fmla="*/ 52 w 212"/>
                <a:gd name="T45" fmla="*/ 14 h 211"/>
                <a:gd name="T46" fmla="*/ 78 w 212"/>
                <a:gd name="T47" fmla="*/ 3 h 211"/>
                <a:gd name="T48" fmla="*/ 106 w 212"/>
                <a:gd name="T4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2" h="211">
                  <a:moveTo>
                    <a:pt x="106" y="0"/>
                  </a:moveTo>
                  <a:lnTo>
                    <a:pt x="135" y="3"/>
                  </a:lnTo>
                  <a:lnTo>
                    <a:pt x="160" y="14"/>
                  </a:lnTo>
                  <a:lnTo>
                    <a:pt x="180" y="30"/>
                  </a:lnTo>
                  <a:lnTo>
                    <a:pt x="198" y="52"/>
                  </a:lnTo>
                  <a:lnTo>
                    <a:pt x="208" y="77"/>
                  </a:lnTo>
                  <a:lnTo>
                    <a:pt x="212" y="105"/>
                  </a:lnTo>
                  <a:lnTo>
                    <a:pt x="208" y="134"/>
                  </a:lnTo>
                  <a:lnTo>
                    <a:pt x="198" y="158"/>
                  </a:lnTo>
                  <a:lnTo>
                    <a:pt x="180" y="179"/>
                  </a:lnTo>
                  <a:lnTo>
                    <a:pt x="160" y="196"/>
                  </a:lnTo>
                  <a:lnTo>
                    <a:pt x="135" y="207"/>
                  </a:lnTo>
                  <a:lnTo>
                    <a:pt x="106" y="211"/>
                  </a:lnTo>
                  <a:lnTo>
                    <a:pt x="78" y="207"/>
                  </a:lnTo>
                  <a:lnTo>
                    <a:pt x="52" y="196"/>
                  </a:lnTo>
                  <a:lnTo>
                    <a:pt x="31" y="179"/>
                  </a:lnTo>
                  <a:lnTo>
                    <a:pt x="14" y="158"/>
                  </a:lnTo>
                  <a:lnTo>
                    <a:pt x="4" y="134"/>
                  </a:lnTo>
                  <a:lnTo>
                    <a:pt x="0" y="105"/>
                  </a:lnTo>
                  <a:lnTo>
                    <a:pt x="4" y="77"/>
                  </a:lnTo>
                  <a:lnTo>
                    <a:pt x="14" y="52"/>
                  </a:lnTo>
                  <a:lnTo>
                    <a:pt x="31" y="30"/>
                  </a:lnTo>
                  <a:lnTo>
                    <a:pt x="52" y="14"/>
                  </a:lnTo>
                  <a:lnTo>
                    <a:pt x="78" y="3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3F434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204"/>
            <p:cNvSpPr>
              <a:spLocks/>
            </p:cNvSpPr>
            <p:nvPr/>
          </p:nvSpPr>
          <p:spPr bwMode="auto">
            <a:xfrm>
              <a:off x="3983038" y="4386263"/>
              <a:ext cx="192088" cy="193675"/>
            </a:xfrm>
            <a:custGeom>
              <a:avLst/>
              <a:gdLst>
                <a:gd name="T0" fmla="*/ 60 w 121"/>
                <a:gd name="T1" fmla="*/ 0 h 122"/>
                <a:gd name="T2" fmla="*/ 80 w 121"/>
                <a:gd name="T3" fmla="*/ 3 h 122"/>
                <a:gd name="T4" fmla="*/ 97 w 121"/>
                <a:gd name="T5" fmla="*/ 12 h 122"/>
                <a:gd name="T6" fmla="*/ 110 w 121"/>
                <a:gd name="T7" fmla="*/ 25 h 122"/>
                <a:gd name="T8" fmla="*/ 117 w 121"/>
                <a:gd name="T9" fmla="*/ 42 h 122"/>
                <a:gd name="T10" fmla="*/ 121 w 121"/>
                <a:gd name="T11" fmla="*/ 61 h 122"/>
                <a:gd name="T12" fmla="*/ 117 w 121"/>
                <a:gd name="T13" fmla="*/ 80 h 122"/>
                <a:gd name="T14" fmla="*/ 110 w 121"/>
                <a:gd name="T15" fmla="*/ 97 h 122"/>
                <a:gd name="T16" fmla="*/ 97 w 121"/>
                <a:gd name="T17" fmla="*/ 110 h 122"/>
                <a:gd name="T18" fmla="*/ 80 w 121"/>
                <a:gd name="T19" fmla="*/ 118 h 122"/>
                <a:gd name="T20" fmla="*/ 60 w 121"/>
                <a:gd name="T21" fmla="*/ 122 h 122"/>
                <a:gd name="T22" fmla="*/ 40 w 121"/>
                <a:gd name="T23" fmla="*/ 118 h 122"/>
                <a:gd name="T24" fmla="*/ 25 w 121"/>
                <a:gd name="T25" fmla="*/ 110 h 122"/>
                <a:gd name="T26" fmla="*/ 10 w 121"/>
                <a:gd name="T27" fmla="*/ 97 h 122"/>
                <a:gd name="T28" fmla="*/ 2 w 121"/>
                <a:gd name="T29" fmla="*/ 80 h 122"/>
                <a:gd name="T30" fmla="*/ 0 w 121"/>
                <a:gd name="T31" fmla="*/ 61 h 122"/>
                <a:gd name="T32" fmla="*/ 2 w 121"/>
                <a:gd name="T33" fmla="*/ 42 h 122"/>
                <a:gd name="T34" fmla="*/ 10 w 121"/>
                <a:gd name="T35" fmla="*/ 25 h 122"/>
                <a:gd name="T36" fmla="*/ 25 w 121"/>
                <a:gd name="T37" fmla="*/ 12 h 122"/>
                <a:gd name="T38" fmla="*/ 40 w 121"/>
                <a:gd name="T39" fmla="*/ 3 h 122"/>
                <a:gd name="T40" fmla="*/ 60 w 121"/>
                <a:gd name="T4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1" h="122">
                  <a:moveTo>
                    <a:pt x="60" y="0"/>
                  </a:moveTo>
                  <a:lnTo>
                    <a:pt x="80" y="3"/>
                  </a:lnTo>
                  <a:lnTo>
                    <a:pt x="97" y="12"/>
                  </a:lnTo>
                  <a:lnTo>
                    <a:pt x="110" y="25"/>
                  </a:lnTo>
                  <a:lnTo>
                    <a:pt x="117" y="42"/>
                  </a:lnTo>
                  <a:lnTo>
                    <a:pt x="121" y="61"/>
                  </a:lnTo>
                  <a:lnTo>
                    <a:pt x="117" y="80"/>
                  </a:lnTo>
                  <a:lnTo>
                    <a:pt x="110" y="97"/>
                  </a:lnTo>
                  <a:lnTo>
                    <a:pt x="97" y="110"/>
                  </a:lnTo>
                  <a:lnTo>
                    <a:pt x="80" y="118"/>
                  </a:lnTo>
                  <a:lnTo>
                    <a:pt x="60" y="122"/>
                  </a:lnTo>
                  <a:lnTo>
                    <a:pt x="40" y="118"/>
                  </a:lnTo>
                  <a:lnTo>
                    <a:pt x="25" y="110"/>
                  </a:lnTo>
                  <a:lnTo>
                    <a:pt x="10" y="97"/>
                  </a:lnTo>
                  <a:lnTo>
                    <a:pt x="2" y="80"/>
                  </a:lnTo>
                  <a:lnTo>
                    <a:pt x="0" y="61"/>
                  </a:lnTo>
                  <a:lnTo>
                    <a:pt x="2" y="42"/>
                  </a:lnTo>
                  <a:lnTo>
                    <a:pt x="10" y="25"/>
                  </a:lnTo>
                  <a:lnTo>
                    <a:pt x="25" y="12"/>
                  </a:lnTo>
                  <a:lnTo>
                    <a:pt x="40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ADADA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88097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CC0F6E4B-E064-42D1-B5C0-045BC5007A96}" vid="{CAA0648C-243A-453F-AE3E-ECA04952F5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default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이혜강</dc:creator>
  <cp:lastModifiedBy>이혜강</cp:lastModifiedBy>
  <cp:revision>1</cp:revision>
  <dcterms:created xsi:type="dcterms:W3CDTF">2016-09-13T06:47:19Z</dcterms:created>
  <dcterms:modified xsi:type="dcterms:W3CDTF">2016-09-13T06:47:33Z</dcterms:modified>
</cp:coreProperties>
</file>